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bin" ContentType="application/vnd.openxmlformats-officedocument.oleObject"/>
  <Default Extension="rels" ContentType="application/vnd.openxmlformats-package.relationships+xml"/>
  <Default Extension="jpeg" ContentType="image/jpeg"/>
  <Default Extension="png" ContentType="image/png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docProps/core.xml" ContentType="application/vnd.openxmlformats-package.core-properties+xml"/>
  <Override PartName="/ppt/slideMasters/slideMaster1.xml" ContentType="application/vnd.openxmlformats-officedocument.presentationml.slideMaster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6"/>
  </p:notesMasterIdLst>
  <p:sldIdLst>
    <p:sldId id="256" r:id="rId4"/>
    <p:sldId id="257" r:id="rId5"/>
  </p:sldIdLst>
  <p:sldSz cx="9144000" cy="6858000" type="screen4x3"/>
  <p:notesSz cx="6858000" cy="9144000"/>
  <p:defaultTextStyle>
    <a:lvl1pPr marL="0" indent="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  <a:ea typeface="Arial"/>
      </a:defRPr>
    </a:lvl1pPr>
    <a:lvl2pPr marL="457200" indent="4572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  <a:ea typeface="Arial"/>
      </a:defRPr>
    </a:lvl2pPr>
    <a:lvl3pPr marL="914400" indent="9144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  <a:ea typeface="Arial"/>
      </a:defRPr>
    </a:lvl3pPr>
    <a:lvl4pPr marL="1371600" indent="13716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  <a:ea typeface="Arial"/>
      </a:defRPr>
    </a:lvl4pPr>
    <a:lvl5pPr marL="1828800" indent="18288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  <a:ea typeface="Arial"/>
      </a:defRPr>
    </a:lvl5pPr>
    <a:lvl6pPr>
      <a:defRPr lang="es-ES" sz="1800"/>
    </a:lvl6pPr>
    <a:lvl7pPr>
      <a:defRPr lang="es-ES" sz="1800"/>
    </a:lvl7pPr>
    <a:lvl8pPr>
      <a:defRPr lang="es-ES" sz="1800"/>
    </a:lvl8pPr>
    <a:lvl9pPr>
      <a:defRPr lang="es-ES" sz="1800"/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 /><Relationship Id="rId8" Type="http://schemas.openxmlformats.org/officeDocument/2006/relationships/tableStyles" Target="tableStyles.xml" /><Relationship Id="rId9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29006361" name="Marcador de encabezado 1"/>
          <p:cNvSpPr>
            <a:spLocks noChangeShapeType="1" noGrp="1"/>
          </p:cNvSpPr>
          <p:nvPr>
            <p:ph type="hdr" idx="0"/>
          </p:nvPr>
        </p:nvSpPr>
        <p:spPr bwMode="auto">
          <a:xfrm>
            <a:off x="0" y="0"/>
            <a:ext cx="2971800" cy="458787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18436867" name="Marcador de fecha 2"/>
          <p:cNvSpPr>
            <a:spLocks noChangeShapeType="1" noGrp="1"/>
          </p:cNvSpPr>
          <p:nvPr>
            <p:ph type="dt" idx="1"/>
          </p:nvPr>
        </p:nvSpPr>
        <p:spPr bwMode="auto">
          <a:xfrm>
            <a:off x="3884612" y="0"/>
            <a:ext cx="2971800" cy="458787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r>
              <a:rPr sz="1200"/>
              <a:t>*</a:t>
            </a:r>
            <a:endParaRPr/>
          </a:p>
        </p:txBody>
      </p:sp>
      <p:sp>
        <p:nvSpPr>
          <p:cNvPr id="1786402583" name="Marcador de imagen de diapositiva 3"/>
          <p:cNvSpPr>
            <a:spLocks noChangeShapeType="1" noGrp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432183276" name="Marcador de notas 4"/>
          <p:cNvSpPr>
            <a:spLocks noChangeShapeType="1" noGrp="1"/>
          </p:cNvSpPr>
          <p:nvPr>
            <p:ph type="body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Editar los estilos de texto del patrón</a:t>
            </a:r>
            <a:endParaRPr/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/>
              <a:t>Segundo nivel</a:t>
            </a:r>
            <a:endParaRPr/>
          </a:p>
          <a:p>
            <a:pPr marL="914400" lvl="2" indent="0">
              <a:spcBef>
                <a:spcPts val="0"/>
              </a:spcBef>
              <a:buNone/>
              <a:defRPr/>
            </a:pPr>
            <a:r>
              <a:rPr/>
              <a:t>Tercer nivel</a:t>
            </a:r>
            <a:endParaRPr/>
          </a:p>
          <a:p>
            <a:pPr marL="1371600" lvl="3" indent="0">
              <a:spcBef>
                <a:spcPts val="0"/>
              </a:spcBef>
              <a:buNone/>
              <a:defRPr/>
            </a:pPr>
            <a:r>
              <a:rPr/>
              <a:t>Cuarto nivel</a:t>
            </a:r>
            <a:endParaRPr/>
          </a:p>
          <a:p>
            <a:pPr marL="1828800" lvl="4" indent="0">
              <a:spcBef>
                <a:spcPts val="0"/>
              </a:spcBef>
              <a:buNone/>
              <a:defRPr/>
            </a:pPr>
            <a:r>
              <a:rPr/>
              <a:t>Quinto nivel</a:t>
            </a:r>
            <a:endParaRPr/>
          </a:p>
        </p:txBody>
      </p:sp>
      <p:sp>
        <p:nvSpPr>
          <p:cNvPr id="756888998" name="Marcador de pie de página 5"/>
          <p:cNvSpPr>
            <a:spLocks noChangeShapeType="1" noGrp="1"/>
          </p:cNvSpPr>
          <p:nvPr>
            <p:ph type="ftr" idx="4"/>
          </p:nvPr>
        </p:nvSpPr>
        <p:spPr bwMode="auto">
          <a:xfrm>
            <a:off x="0" y="8685212"/>
            <a:ext cx="2971800" cy="458787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>
              <a:defRPr/>
            </a:pPr>
            <a:endParaRPr sz="1400"/>
          </a:p>
        </p:txBody>
      </p:sp>
      <p:sp>
        <p:nvSpPr>
          <p:cNvPr id="1498105971" name="Marcador de número de diapositiva 6"/>
          <p:cNvSpPr>
            <a:spLocks noChangeShapeType="1" noGrp="1"/>
          </p:cNvSpPr>
          <p:nvPr>
            <p:ph type="sldNum" idx="5"/>
          </p:nvPr>
        </p:nvSpPr>
        <p:spPr bwMode="auto">
          <a:xfrm>
            <a:off x="3884612" y="8685212"/>
            <a:ext cx="2971800" cy="458787"/>
          </a:xfrm>
          <a:prstGeom prst="rect">
            <a:avLst/>
          </a:prstGeom>
          <a:noFill/>
        </p:spPr>
        <p:txBody>
          <a:bodyPr lIns="91440" tIns="45720" rIns="91440" bIns="45720" anchor="b"/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es-ES" sz="1200"/>
              <a:t>*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85565494" name="1 Marcador de imagen de diapositiva"/>
          <p:cNvSpPr>
            <a:spLocks noChangeShapeType="1" noGrp="1"/>
          </p:cNvSpPr>
          <p:nvPr>
            <p:ph type="sldImg" idx="0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9524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92768551" name="2 Marcador de notas"/>
          <p:cNvSpPr>
            <a:spLocks noChangeShapeType="1"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</p:spPr>
        <p:txBody>
          <a:bodyPr lIns="91440" tIns="45720" rIns="91440" bIns="45720" anchor="t"/>
          <a:lstStyle/>
          <a:p>
            <a:pPr>
              <a:defRPr/>
            </a:pPr>
            <a:endParaRPr sz="1400"/>
          </a:p>
        </p:txBody>
      </p:sp>
      <p:sp>
        <p:nvSpPr>
          <p:cNvPr id="478760555" name="3 Marcador de número de diapositiva"/>
          <p:cNvSpPr txBox="1">
            <a:spLocks noChangeShapeType="1" noGrp="1"/>
          </p:cNvSpPr>
          <p:nvPr>
            <p:ph type="sldNum"/>
          </p:nvPr>
        </p:nvSpPr>
        <p:spPr bwMode="auto">
          <a:xfrm>
            <a:off x="3884612" y="8685212"/>
            <a:ext cx="2971800" cy="458787"/>
          </a:xfrm>
          <a:prstGeom prst="rect">
            <a:avLst/>
          </a:prstGeom>
          <a:noFill/>
        </p:spPr>
        <p:txBody>
          <a:bodyPr lIns="91440" tIns="45720" rIns="91440" bIns="45720" anchor="b"/>
          <a:lstStyle/>
          <a:p>
            <a:pPr lvl="0" algn="r">
              <a:defRPr/>
            </a:pPr>
            <a:fld id="{D038279B-FC19-497E-A7D1-5ADD9CAF016F}" type="slidenum">
              <a:rPr lang="es-ES" sz="1200"/>
              <a:t>*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7AD4825-DB3E-05E8-F8AE-458A03A765DE}" type="slidenum">
              <a:rPr/>
              <a:t/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61270805" name="Shape 1026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1764247501" name="Shape 1027"/>
          <p:cNvSpPr>
            <a:spLocks noChangeShapeType="1" noGrp="1"/>
          </p:cNvSpPr>
          <p:nvPr>
            <p:ph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Calibri"/>
              </a:defRPr>
            </a:lvl1pPr>
            <a:lvl2pPr marL="74295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Calibri"/>
              </a:defRPr>
            </a:lvl2pPr>
            <a:lvl3pPr marL="11430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Calibri"/>
              </a:defRPr>
            </a:lvl3pPr>
            <a:lvl4pPr marL="16002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Calibri"/>
              </a:defRPr>
            </a:lvl4pPr>
            <a:lvl5pPr marL="20574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/>
              <a:t>Segundo nivel</a:t>
            </a:r>
            <a:endParaRPr/>
          </a:p>
          <a:p>
            <a:pPr marL="1143000" lvl="2" indent="-228600">
              <a:spcBef>
                <a:spcPts val="0"/>
              </a:spcBef>
              <a:buChar char="•"/>
              <a:defRPr/>
            </a:pPr>
            <a:r>
              <a:rPr lang="es-ES"/>
              <a:t>Tercer nivel</a:t>
            </a:r>
            <a:endParaRPr/>
          </a:p>
          <a:p>
            <a:pPr marL="1600200" lvl="3" indent="-228600">
              <a:spcBef>
                <a:spcPts val="0"/>
              </a:spcBef>
              <a:buChar char="–"/>
              <a:defRPr/>
            </a:pPr>
            <a:r>
              <a:rPr lang="es-ES"/>
              <a:t>Cuarto nivel</a:t>
            </a:r>
            <a:endParaRPr/>
          </a:p>
          <a:p>
            <a:pPr marL="2057400" lvl="4" indent="-228600">
              <a:spcBef>
                <a:spcPts val="0"/>
              </a:spcBef>
              <a:buChar char="»"/>
              <a:defRPr/>
            </a:pPr>
            <a:r>
              <a:rPr lang="es-ES"/>
              <a:t>Quinto nivel</a:t>
            </a:r>
            <a:endParaRPr/>
          </a:p>
        </p:txBody>
      </p:sp>
      <p:sp>
        <p:nvSpPr>
          <p:cNvPr id="802541340" name="Shape 1028"/>
          <p:cNvSpPr>
            <a:spLocks noChangeShapeType="1" noGrp="1"/>
          </p:cNvSpPr>
          <p:nvPr>
            <p:ph type="dt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endParaRPr lang="en-US" sz="1200"/>
          </a:p>
        </p:txBody>
      </p:sp>
      <p:sp>
        <p:nvSpPr>
          <p:cNvPr id="1765456208" name="Shape 1029"/>
          <p:cNvSpPr>
            <a:spLocks noChangeShapeType="1" noGrp="1"/>
          </p:cNvSpPr>
          <p:nvPr>
            <p:ph type="ft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111966736" name="Shape 1030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es-ES" sz="1200">
                <a:solidFill>
                  <a:srgbClr val="898989"/>
                </a:solidFill>
              </a:rPr>
              <a:t>&lt;#&gt;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1_Tema de Office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75182416" name="1 Marcador de título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1991298027" name="2 Marcador de texto"/>
          <p:cNvSpPr>
            <a:spLocks noChangeShapeType="1"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/>
              <a:t>Segundo nivel</a:t>
            </a:r>
            <a:endParaRPr/>
          </a:p>
          <a:p>
            <a:pPr marL="1143000" lvl="2" indent="-228600">
              <a:spcBef>
                <a:spcPts val="0"/>
              </a:spcBef>
              <a:buChar char="•"/>
              <a:defRPr/>
            </a:pPr>
            <a:r>
              <a:rPr lang="es-ES"/>
              <a:t>Tercer nivel</a:t>
            </a:r>
            <a:endParaRPr/>
          </a:p>
          <a:p>
            <a:pPr marL="1600200" lvl="3" indent="-228600">
              <a:spcBef>
                <a:spcPts val="0"/>
              </a:spcBef>
              <a:buChar char="–"/>
              <a:defRPr/>
            </a:pPr>
            <a:r>
              <a:rPr lang="es-ES"/>
              <a:t>Cuarto nivel</a:t>
            </a:r>
            <a:endParaRPr/>
          </a:p>
          <a:p>
            <a:pPr marL="2057400" lvl="4" indent="-228600">
              <a:spcBef>
                <a:spcPts val="0"/>
              </a:spcBef>
              <a:buChar char="»"/>
              <a:defRPr/>
            </a:pPr>
            <a:r>
              <a:rPr lang="es-ES"/>
              <a:t>Quinto nivel</a:t>
            </a:r>
            <a:endParaRPr/>
          </a:p>
        </p:txBody>
      </p:sp>
      <p:sp>
        <p:nvSpPr>
          <p:cNvPr id="1351908028" name="3 Marcador de fecha"/>
          <p:cNvSpPr>
            <a:spLocks noChangeShapeType="1" noGrp="1"/>
          </p:cNvSpPr>
          <p:nvPr>
            <p:ph type="dt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sz="1200">
                <a:solidFill>
                  <a:srgbClr val="898989"/>
                </a:solidFill>
              </a:rPr>
              <a:t>*</a:t>
            </a:r>
            <a:endParaRPr/>
          </a:p>
        </p:txBody>
      </p:sp>
      <p:sp>
        <p:nvSpPr>
          <p:cNvPr id="427456551" name="4 Marcador de pie de página"/>
          <p:cNvSpPr>
            <a:spLocks noChangeShapeType="1" noGrp="1"/>
          </p:cNvSpPr>
          <p:nvPr>
            <p:ph type="ft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36390393" name="5 Marcador de número de diapositiva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es-ES" sz="1200">
                <a:solidFill>
                  <a:srgbClr val="898989"/>
                </a:solidFill>
              </a:rPr>
              <a:t>*</a:t>
            </a:fld>
            <a:endParaRPr/>
          </a:p>
        </p:txBody>
      </p:sp>
      <p:pic>
        <p:nvPicPr>
          <p:cNvPr id="1558404951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930318" y="274636"/>
            <a:ext cx="7283362" cy="21918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49269687" name="1 Marcador de título"/>
          <p:cNvSpPr>
            <a:spLocks noChangeShapeType="1" noGrp="1"/>
          </p:cNvSpPr>
          <p:nvPr>
            <p:ph type="title" idx="0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813882061" name="2 Marcador de texto"/>
          <p:cNvSpPr>
            <a:spLocks noChangeShapeType="1"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Calibri"/>
              </a:defRPr>
            </a:lvl1pPr>
            <a:lvl2pPr marL="74295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Calibri"/>
              </a:defRPr>
            </a:lvl2pPr>
            <a:lvl3pPr marL="11430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Calibri"/>
              </a:defRPr>
            </a:lvl3pPr>
            <a:lvl4pPr marL="16002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Calibri"/>
              </a:defRPr>
            </a:lvl4pPr>
            <a:lvl5pPr marL="20574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342900" lvl="0" indent="-342900">
              <a:spcBef>
                <a:spcPts val="0"/>
              </a:spcBef>
              <a:buFont typeface="Arial"/>
              <a:buChar char="•"/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/>
              <a:t>Segundo nivel</a:t>
            </a:r>
            <a:endParaRPr/>
          </a:p>
          <a:p>
            <a:pPr marL="1143000" lvl="2" indent="-228600">
              <a:spcBef>
                <a:spcPts val="0"/>
              </a:spcBef>
              <a:buChar char="•"/>
              <a:defRPr/>
            </a:pPr>
            <a:r>
              <a:rPr lang="es-ES"/>
              <a:t>Tercer nivel</a:t>
            </a:r>
            <a:endParaRPr/>
          </a:p>
          <a:p>
            <a:pPr marL="1600200" lvl="3" indent="-228600">
              <a:spcBef>
                <a:spcPts val="0"/>
              </a:spcBef>
              <a:buChar char="–"/>
              <a:defRPr/>
            </a:pPr>
            <a:r>
              <a:rPr lang="es-ES"/>
              <a:t>Cuarto nivel</a:t>
            </a:r>
            <a:endParaRPr/>
          </a:p>
          <a:p>
            <a:pPr marL="2057400" lvl="4" indent="-228600">
              <a:spcBef>
                <a:spcPts val="0"/>
              </a:spcBef>
              <a:buChar char="»"/>
              <a:defRPr/>
            </a:pPr>
            <a:r>
              <a:rPr lang="es-ES"/>
              <a:t>Quinto nivel</a:t>
            </a:r>
            <a:endParaRPr/>
          </a:p>
        </p:txBody>
      </p:sp>
      <p:sp>
        <p:nvSpPr>
          <p:cNvPr id="1169489756" name="3 Marcador de fecha"/>
          <p:cNvSpPr>
            <a:spLocks noChangeShapeType="1" noGrp="1"/>
          </p:cNvSpPr>
          <p:nvPr>
            <p:ph type="dt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sz="1200">
                <a:solidFill>
                  <a:srgbClr val="898989"/>
                </a:solidFill>
              </a:rPr>
              <a:t>*</a:t>
            </a:r>
            <a:endParaRPr/>
          </a:p>
        </p:txBody>
      </p:sp>
      <p:sp>
        <p:nvSpPr>
          <p:cNvPr id="511983733" name="4 Marcador de pie de página"/>
          <p:cNvSpPr>
            <a:spLocks noChangeShapeType="1" noGrp="1"/>
          </p:cNvSpPr>
          <p:nvPr>
            <p:ph type="ft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089091009" name="5 Marcador de número de diapositiva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es-ES" sz="1200">
                <a:solidFill>
                  <a:srgbClr val="898989"/>
                </a:solidFill>
              </a:rPr>
              <a:t>*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marL="0" indent="0" algn="ctr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4400" b="0" i="0">
          <a:solidFill>
            <a:schemeClr val="dk1"/>
          </a:solidFill>
          <a:latin typeface="Calibri"/>
        </a:defRPr>
      </a:lvl1pPr>
      <a:lvl2pPr marL="0" indent="0" algn="ctr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4400" b="0" i="0">
          <a:solidFill>
            <a:schemeClr val="dk1"/>
          </a:solidFill>
          <a:latin typeface="Calibri"/>
        </a:defRPr>
      </a:lvl2pPr>
      <a:lvl3pPr marL="0" indent="0" algn="ctr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4400" b="0" i="0">
          <a:solidFill>
            <a:schemeClr val="dk1"/>
          </a:solidFill>
          <a:latin typeface="Calibri"/>
        </a:defRPr>
      </a:lvl3pPr>
      <a:lvl4pPr marL="0" indent="0" algn="ctr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4400" b="0" i="0">
          <a:solidFill>
            <a:schemeClr val="dk1"/>
          </a:solidFill>
          <a:latin typeface="Calibri"/>
        </a:defRPr>
      </a:lvl4pPr>
      <a:lvl5pPr marL="0" indent="0" algn="ctr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4400" b="0" i="0">
          <a:solidFill>
            <a:schemeClr val="dk1"/>
          </a:solidFill>
          <a:latin typeface="Calibri"/>
        </a:defRPr>
      </a:lvl5pPr>
      <a:lvl6pPr>
        <a:defRPr lang="es-ES" sz="1800"/>
      </a:lvl6pPr>
      <a:lvl7pPr>
        <a:defRPr lang="es-ES" sz="1800"/>
      </a:lvl7pPr>
      <a:lvl8pPr>
        <a:defRPr lang="es-ES" sz="1800"/>
      </a:lvl8pPr>
      <a:lvl9pPr>
        <a:defRPr lang="es-ES" sz="1800"/>
      </a:lvl9pPr>
    </p:titleStyle>
    <p:bodyStyle>
      <a:lvl1pPr marL="342900" indent="0" algn="l" defTabSz="914400" rtl="0">
        <a:lnSpc>
          <a:spcPct val="100000"/>
        </a:lnSpc>
        <a:spcBef>
          <a:spcPts val="0"/>
        </a:spcBef>
        <a:spcAft>
          <a:spcPts val="0"/>
        </a:spcAft>
        <a:buFont typeface="Arial"/>
        <a:buChar char="•"/>
        <a:defRPr lang="es-ES" sz="3200" b="0" i="0">
          <a:solidFill>
            <a:schemeClr val="dk1"/>
          </a:solidFill>
          <a:latin typeface="Calibri"/>
        </a:defRPr>
      </a:lvl1pPr>
      <a:lvl2pPr marL="742950" indent="457200" algn="l" defTabSz="914400" rtl="0">
        <a:lnSpc>
          <a:spcPct val="100000"/>
        </a:lnSpc>
        <a:spcBef>
          <a:spcPts val="0"/>
        </a:spcBef>
        <a:spcAft>
          <a:spcPts val="0"/>
        </a:spcAft>
        <a:buChar char="–"/>
        <a:defRPr lang="es-ES" sz="2800" b="0" i="0">
          <a:solidFill>
            <a:schemeClr val="dk1"/>
          </a:solidFill>
          <a:latin typeface="Calibri"/>
        </a:defRPr>
      </a:lvl2pPr>
      <a:lvl3pPr marL="1143000" indent="914400" algn="l" defTabSz="914400" rtl="0">
        <a:lnSpc>
          <a:spcPct val="100000"/>
        </a:lnSpc>
        <a:spcBef>
          <a:spcPts val="0"/>
        </a:spcBef>
        <a:spcAft>
          <a:spcPts val="0"/>
        </a:spcAft>
        <a:buChar char="•"/>
        <a:defRPr lang="es-ES" sz="2400" b="0" i="0">
          <a:solidFill>
            <a:schemeClr val="dk1"/>
          </a:solidFill>
          <a:latin typeface="Calibri"/>
        </a:defRPr>
      </a:lvl3pPr>
      <a:lvl4pPr marL="1600200" indent="1371600" algn="l" defTabSz="914400" rtl="0">
        <a:lnSpc>
          <a:spcPct val="100000"/>
        </a:lnSpc>
        <a:spcBef>
          <a:spcPts val="0"/>
        </a:spcBef>
        <a:spcAft>
          <a:spcPts val="0"/>
        </a:spcAft>
        <a:buChar char="–"/>
        <a:defRPr lang="es-ES" sz="2000" b="0" i="0">
          <a:solidFill>
            <a:schemeClr val="dk1"/>
          </a:solidFill>
          <a:latin typeface="Calibri"/>
        </a:defRPr>
      </a:lvl4pPr>
      <a:lvl5pPr marL="2057400" indent="1828800" algn="l" defTabSz="914400" rtl="0">
        <a:lnSpc>
          <a:spcPct val="100000"/>
        </a:lnSpc>
        <a:spcBef>
          <a:spcPts val="0"/>
        </a:spcBef>
        <a:spcAft>
          <a:spcPts val="0"/>
        </a:spcAft>
        <a:buChar char="»"/>
        <a:defRPr lang="es-ES" sz="2000" b="0" i="0">
          <a:solidFill>
            <a:schemeClr val="dk1"/>
          </a:solidFill>
          <a:latin typeface="Calibri"/>
        </a:defRPr>
      </a:lvl5pPr>
      <a:lvl6pPr>
        <a:defRPr lang="es-ES" sz="1800"/>
      </a:lvl6pPr>
      <a:lvl7pPr>
        <a:defRPr lang="es-ES" sz="1800"/>
      </a:lvl7pPr>
      <a:lvl8pPr>
        <a:defRPr lang="es-ES" sz="1800"/>
      </a:lvl8pPr>
      <a:lvl9pPr>
        <a:defRPr lang="es-ES" sz="1800"/>
      </a:lvl9pPr>
    </p:bodyStyle>
    <p:otherStyle>
      <a:lvl1pPr marL="0" indent="0" algn="l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1"/>
          </a:solidFill>
          <a:latin typeface="Calibri"/>
          <a:ea typeface="Arial"/>
        </a:defRPr>
      </a:lvl1pPr>
      <a:lvl2pPr marL="457200" indent="457200" algn="l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1"/>
          </a:solidFill>
          <a:latin typeface="Calibri"/>
          <a:ea typeface="Arial"/>
        </a:defRPr>
      </a:lvl2pPr>
      <a:lvl3pPr marL="914400" indent="914400" algn="l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1"/>
          </a:solidFill>
          <a:latin typeface="Calibri"/>
          <a:ea typeface="Arial"/>
        </a:defRPr>
      </a:lvl3pPr>
      <a:lvl4pPr marL="1371600" indent="1371600" algn="l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1"/>
          </a:solidFill>
          <a:latin typeface="Calibri"/>
          <a:ea typeface="Arial"/>
        </a:defRPr>
      </a:lvl4pPr>
      <a:lvl5pPr marL="1828800" indent="1828800" algn="l" defTabSz="914400" rtl="0">
        <a:lnSpc>
          <a:spcPct val="100000"/>
        </a:lnSpc>
        <a:spcBef>
          <a:spcPts val="0"/>
        </a:spcBef>
        <a:spcAft>
          <a:spcPts val="0"/>
        </a:spcAft>
        <a:buNone/>
        <a:defRPr lang="es-ES" sz="1800" b="0" i="0">
          <a:solidFill>
            <a:schemeClr val="dk1"/>
          </a:solidFill>
          <a:latin typeface="Calibri"/>
          <a:ea typeface="Arial"/>
        </a:defRPr>
      </a:lvl5pPr>
      <a:lvl6pPr>
        <a:defRPr lang="es-ES" sz="1800"/>
      </a:lvl6pPr>
      <a:lvl7pPr>
        <a:defRPr lang="es-ES" sz="1800"/>
      </a:lvl7pPr>
      <a:lvl8pPr>
        <a:defRPr lang="es-ES" sz="1800"/>
      </a:lvl8pPr>
      <a:lvl9pPr>
        <a:defRPr lang="es-ES" sz="1800"/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22239442" name="1 Título"/>
          <p:cNvSpPr>
            <a:spLocks noChangeShapeType="1" noGrp="1"/>
          </p:cNvSpPr>
          <p:nvPr>
            <p:ph type="ctrTitle"/>
          </p:nvPr>
        </p:nvSpPr>
        <p:spPr bwMode="auto">
          <a:xfrm>
            <a:off x="685800" y="2333625"/>
            <a:ext cx="7772400" cy="1470025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s-ES"/>
              <a:t>TITULO</a:t>
            </a:r>
            <a:endParaRPr/>
          </a:p>
        </p:txBody>
      </p:sp>
      <p:sp>
        <p:nvSpPr>
          <p:cNvPr id="1681983576" name="2 Subtítulo"/>
          <p:cNvSpPr>
            <a:spLocks noChangeShapeType="1" noGrp="1"/>
          </p:cNvSpPr>
          <p:nvPr>
            <p:ph type="subTitle"/>
          </p:nvPr>
        </p:nvSpPr>
        <p:spPr bwMode="auto">
          <a:xfrm>
            <a:off x="1354137" y="4089400"/>
            <a:ext cx="6400800" cy="4064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algn="ctr">
              <a:buNone/>
              <a:defRPr/>
            </a:lvl1pPr>
            <a:lvl2pPr marL="457200" algn="ctr">
              <a:buNone/>
              <a:defRPr/>
            </a:lvl2pPr>
            <a:lvl3pPr marL="914400" algn="ctr">
              <a:buNone/>
              <a:defRPr/>
            </a:lvl3pPr>
            <a:lvl4pPr marL="1371600" algn="ctr">
              <a:buNone/>
              <a:defRPr/>
            </a:lvl4pPr>
            <a:lvl5pPr marL="1828800" algn="ctr">
              <a:buNone/>
              <a:defRPr/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s-ES" sz="2000"/>
              <a:t>Autores</a:t>
            </a:r>
            <a:endParaRPr/>
          </a:p>
        </p:txBody>
      </p:sp>
      <p:sp>
        <p:nvSpPr>
          <p:cNvPr id="1510514245" name="2 Subtítulo"/>
          <p:cNvSpPr txBox="1">
            <a:spLocks noChangeShapeType="1" noGrp="1"/>
          </p:cNvSpPr>
          <p:nvPr/>
        </p:nvSpPr>
        <p:spPr bwMode="auto">
          <a:xfrm>
            <a:off x="1376361" y="4613275"/>
            <a:ext cx="6400800" cy="4064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Calibri"/>
              </a:defRPr>
            </a:lvl1pPr>
            <a:lvl2pPr marL="74295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Calibri"/>
              </a:defRPr>
            </a:lvl2pPr>
            <a:lvl3pPr marL="11430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Calibri"/>
              </a:defRPr>
            </a:lvl3pPr>
            <a:lvl4pPr marL="16002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Calibri"/>
              </a:defRPr>
            </a:lvl4pPr>
            <a:lvl5pPr marL="20574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sz="1600">
                <a:solidFill>
                  <a:srgbClr val="7F7F7F"/>
                </a:solidFill>
                <a:ea typeface="Arial"/>
              </a:rPr>
              <a:t>Organización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ema de Office">
  <a:themeElements>
    <a:clrScheme name="Default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0000FF"/>
      </a:hlink>
      <a:folHlink>
        <a:srgbClr val="800080"/>
      </a:folHlink>
    </a:clrScheme>
    <a:fontScheme name="default">
      <a:majorFont>
        <a:latin typeface="Calibri"/>
        <a:ea typeface="Arial"/>
        <a:cs typeface="Arial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Tema d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Default">
  <a:themeElements>
    <a:clrScheme name="Default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0563C1"/>
      </a:hlink>
      <a:folHlink>
        <a:srgbClr val="954F72"/>
      </a:folHlink>
    </a:clrScheme>
    <a:fontScheme name="default">
      <a:majorFont>
        <a:latin typeface="Calibri"/>
        <a:ea typeface="Arial"/>
        <a:cs typeface="Arial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ONLYOFFICE/9.0.4.50</Application>
  <PresentationFormat>On-screen Show (4:3)</PresentationFormat>
  <Paragraphs>0</Paragraphs>
  <Slides>2</Slides>
  <Notes>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 1</vt:lpstr>
      <vt:lpstr>Slide 1</vt:lpstr>
      <vt:lpstr>Slide 2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</dc:title>
  <dc:creator>ual</dc:creator>
  <cp:lastModifiedBy/>
  <cp:revision>19</cp:revision>
  <dcterms:created xsi:type="dcterms:W3CDTF">2014-12-22T12:55:00Z</dcterms:created>
  <dcterms:modified xsi:type="dcterms:W3CDTF">2025-09-09T15:31:31Z</dcterms:modified>
</cp:coreProperties>
</file>