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bin" ContentType="application/vnd.openxmlformats-officedocument.oleObject"/>
  <Default Extension="rels" ContentType="application/vnd.openxmlformats-package.relationships+xml"/>
  <Default Extension="jpeg" ContentType="image/jpeg"/>
  <Default Extension="png" ContentType="image/png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ppt/slideMasters/slideMaster1.xml" ContentType="application/vnd.openxmlformats-officedocument.presentationml.slideMaster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6078200" cy="20104100" type="screen4x3"/>
  <p:notesSz cx="16078200" cy="20104100"/>
  <p:defaultTextStyle>
    <a:lvl1pPr marL="0" indent="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1pPr>
    <a:lvl2pPr marL="457200" indent="4572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2pPr>
    <a:lvl3pPr marL="914400" indent="9144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3pPr>
    <a:lvl4pPr marL="1371600" indent="13716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4pPr>
    <a:lvl5pPr marL="1828800" indent="1828800" algn="l" defTabSz="914400" rtl="0">
      <a:lnSpc>
        <a:spcPct val="100000"/>
      </a:lnSpc>
      <a:spcBef>
        <a:spcPts val="0"/>
      </a:spcBef>
      <a:spcAft>
        <a:spcPts val="0"/>
      </a:spcAft>
      <a:buNone/>
      <a:defRPr lang="es-ES" sz="1800" b="0" i="0">
        <a:solidFill>
          <a:schemeClr val="dk1"/>
        </a:solidFill>
        <a:latin typeface="Calibri"/>
      </a:defRPr>
    </a:lvl5pPr>
    <a:lvl6pPr>
      <a:defRPr lang="es-ES" sz="1800"/>
    </a:lvl6pPr>
    <a:lvl7pPr>
      <a:defRPr lang="es-ES" sz="1800"/>
    </a:lvl7pPr>
    <a:lvl8pPr>
      <a:defRPr lang="es-ES" sz="1800"/>
    </a:lvl8pPr>
    <a:lvl9pPr>
      <a:defRPr lang="es-ES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3401EAA-CCEE-F977-69F8-A00E547C2DCC}" type="slidenum">
              <a:rPr/>
              <a:t/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8422259" name="Shape 1027"/>
          <p:cNvSpPr>
            <a:spLocks noChangeShapeType="1" noGrp="1"/>
          </p:cNvSpPr>
          <p:nvPr>
            <p:ph type="title" idx="0"/>
          </p:nvPr>
        </p:nvSpPr>
        <p:spPr bwMode="auto">
          <a:xfrm>
            <a:off x="804862" y="804862"/>
            <a:ext cx="14474825" cy="32162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556500116" name="Shape 1028"/>
          <p:cNvSpPr>
            <a:spLocks noChangeShapeType="1" noGrp="1"/>
          </p:cNvSpPr>
          <p:nvPr>
            <p:ph idx="1"/>
          </p:nvPr>
        </p:nvSpPr>
        <p:spPr bwMode="auto">
          <a:xfrm>
            <a:off x="804862" y="4624386"/>
            <a:ext cx="14474825" cy="132683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314064202" name="Shape 1030"/>
          <p:cNvSpPr>
            <a:spLocks noChangeShapeType="1" noGrp="1"/>
          </p:cNvSpPr>
          <p:nvPr>
            <p:ph type="dt" idx="6"/>
          </p:nvPr>
        </p:nvSpPr>
        <p:spPr bwMode="auto">
          <a:xfrm>
            <a:off x="80486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endParaRPr lang="en-US"/>
          </a:p>
        </p:txBody>
      </p:sp>
      <p:sp>
        <p:nvSpPr>
          <p:cNvPr id="798735620" name="Shape 1029"/>
          <p:cNvSpPr>
            <a:spLocks noChangeShapeType="1" noGrp="1"/>
          </p:cNvSpPr>
          <p:nvPr>
            <p:ph type="ftr" idx="5"/>
          </p:nvPr>
        </p:nvSpPr>
        <p:spPr bwMode="auto">
          <a:xfrm>
            <a:off x="5468937" y="18697575"/>
            <a:ext cx="51466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997300367" name="Shape 1031"/>
          <p:cNvSpPr>
            <a:spLocks noChangeShapeType="1" noGrp="1"/>
          </p:cNvSpPr>
          <p:nvPr>
            <p:ph type="sldNum" idx="7"/>
          </p:nvPr>
        </p:nvSpPr>
        <p:spPr bwMode="auto">
          <a:xfrm>
            <a:off x="1158081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>
                <a:solidFill>
                  <a:srgbClr val="898989"/>
                </a:solidFill>
              </a:rPr>
              <a:t>&lt;#&gt;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1774023" name="Holder 2"/>
          <p:cNvSpPr>
            <a:spLocks noChangeShapeType="1" noGrp="1"/>
          </p:cNvSpPr>
          <p:nvPr>
            <p:ph type="title" idx="0"/>
          </p:nvPr>
        </p:nvSpPr>
        <p:spPr bwMode="auto">
          <a:xfrm>
            <a:off x="804862" y="804862"/>
            <a:ext cx="14474825" cy="32162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983469023" name="Holder 3"/>
          <p:cNvSpPr>
            <a:spLocks noChangeShapeType="1" noGrp="1"/>
          </p:cNvSpPr>
          <p:nvPr>
            <p:ph type="body" idx="1"/>
          </p:nvPr>
        </p:nvSpPr>
        <p:spPr bwMode="auto">
          <a:xfrm>
            <a:off x="804862" y="4624386"/>
            <a:ext cx="14474825" cy="132683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547628437" name="Holder 4"/>
          <p:cNvSpPr>
            <a:spLocks noChangeShapeType="1" noGrp="1"/>
          </p:cNvSpPr>
          <p:nvPr>
            <p:ph type="ftr" idx="5"/>
          </p:nvPr>
        </p:nvSpPr>
        <p:spPr bwMode="auto">
          <a:xfrm>
            <a:off x="5468937" y="18697575"/>
            <a:ext cx="51466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endParaRPr sz="1400"/>
          </a:p>
        </p:txBody>
      </p:sp>
      <p:sp>
        <p:nvSpPr>
          <p:cNvPr id="1589292173" name="Holder 5"/>
          <p:cNvSpPr>
            <a:spLocks noChangeShapeType="1" noGrp="1"/>
          </p:cNvSpPr>
          <p:nvPr>
            <p:ph type="dt" idx="6"/>
          </p:nvPr>
        </p:nvSpPr>
        <p:spPr bwMode="auto">
          <a:xfrm>
            <a:off x="80486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>
              <a:spcBef>
                <a:spcPts val="0"/>
              </a:spcBef>
              <a:buNone/>
              <a:defRPr/>
            </a:pPr>
            <a:r>
              <a:rPr lang="en-US">
                <a:solidFill>
                  <a:srgbClr val="898989"/>
                </a:solidFill>
              </a:rPr>
              <a:t>*</a:t>
            </a:r>
            <a:endParaRPr/>
          </a:p>
        </p:txBody>
      </p:sp>
      <p:sp>
        <p:nvSpPr>
          <p:cNvPr id="791533955" name="Holder 6"/>
          <p:cNvSpPr>
            <a:spLocks noChangeShapeType="1" noGrp="1"/>
          </p:cNvSpPr>
          <p:nvPr>
            <p:ph type="sldNum" idx="7"/>
          </p:nvPr>
        </p:nvSpPr>
        <p:spPr bwMode="auto">
          <a:xfrm>
            <a:off x="11580812" y="18697575"/>
            <a:ext cx="3698875" cy="1004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marL="0" indent="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1pPr>
            <a:lvl2pPr marL="457200" indent="4572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2pPr>
            <a:lvl3pPr marL="914400" indent="9144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3pPr>
            <a:lvl4pPr marL="1371600" indent="13716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4pPr>
            <a:lvl5pPr marL="1828800" indent="1828800" algn="l" defTabSz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0" lvl="0" indent="0" algn="r">
              <a:spcBef>
                <a:spcPts val="0"/>
              </a:spcBef>
              <a:buNone/>
              <a:defRPr/>
            </a:pPr>
            <a:fld id="{D038279B-FC19-497E-A7D1-5ADD9CAF016F}" type="slidenum">
              <a:rPr lang="es-ES">
                <a:solidFill>
                  <a:srgbClr val="898989"/>
                </a:solidFill>
              </a:rPr>
              <a:t>*</a:t>
            </a:fld>
            <a:endParaRPr/>
          </a:p>
        </p:txBody>
      </p:sp>
      <p:pic>
        <p:nvPicPr>
          <p:cNvPr id="361879806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7860562" y="124612"/>
            <a:ext cx="8086668" cy="24336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2pPr>
      <a:lvl3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3pPr>
      <a:lvl4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4pPr>
      <a:lvl5pPr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5pPr>
      <a:lvl6pPr marL="457200"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6pPr>
      <a:lvl7pPr marL="914400"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7pPr>
      <a:lvl8pPr marL="1371600"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8pPr>
      <a:lvl9pPr marL="1828800" algn="ctr" rtl="0">
        <a:spcBef>
          <a:spcPts val="0"/>
        </a:spcBef>
        <a:spcAft>
          <a:spcPts val="0"/>
        </a:spcAft>
        <a:defRPr>
          <a:solidFill>
            <a:schemeClr val="tx2"/>
          </a:solidFill>
          <a:latin typeface="Calibri"/>
        </a:defRPr>
      </a:lvl9pPr>
    </p:titleStyle>
    <p:bodyStyle>
      <a:lvl1pPr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spcBef>
          <a:spcPts val="0"/>
        </a:spcBef>
        <a:spcAft>
          <a:spcPts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0406594" name="object 2"/>
          <p:cNvSpPr txBox="1">
            <a:spLocks noChangeShapeType="1" noGrp="1"/>
          </p:cNvSpPr>
          <p:nvPr/>
        </p:nvSpPr>
        <p:spPr bwMode="auto">
          <a:xfrm>
            <a:off x="4264025" y="652462"/>
            <a:ext cx="2994025" cy="519112"/>
          </a:xfrm>
          <a:prstGeom prst="rect">
            <a:avLst/>
          </a:prstGeom>
          <a:noFill/>
        </p:spPr>
        <p:txBody>
          <a:bodyPr lIns="0" tIns="17145" rIns="0" bIns="0">
            <a:spAutoFit/>
          </a:bodyPr>
          <a:lstStyle/>
          <a:p>
            <a:pPr marL="12700" lvl="0" indent="0">
              <a:spcBef>
                <a:spcPts val="138"/>
              </a:spcBef>
              <a:defRPr/>
            </a:pPr>
            <a:r>
              <a:rPr sz="3200" b="1" i="0" u="none">
                <a:latin typeface="Arial"/>
                <a:ea typeface="Arial"/>
              </a:rPr>
              <a:t>TÍTULO / TITLE</a:t>
            </a:r>
            <a:endParaRPr/>
          </a:p>
        </p:txBody>
      </p:sp>
      <p:sp>
        <p:nvSpPr>
          <p:cNvPr id="5671707" name="object 3"/>
          <p:cNvSpPr txBox="1">
            <a:spLocks noChangeShapeType="1" noGrp="1"/>
          </p:cNvSpPr>
          <p:nvPr/>
        </p:nvSpPr>
        <p:spPr bwMode="auto">
          <a:xfrm>
            <a:off x="4799012" y="2324100"/>
            <a:ext cx="1925637" cy="766762"/>
          </a:xfrm>
          <a:prstGeom prst="rect">
            <a:avLst/>
          </a:prstGeom>
          <a:noFill/>
        </p:spPr>
        <p:txBody>
          <a:bodyPr lIns="0" tIns="11430" rIns="0" bIns="0">
            <a:spAutoFit/>
          </a:bodyPr>
          <a:lstStyle/>
          <a:p>
            <a:pPr marL="61912" lvl="0" indent="0">
              <a:spcBef>
                <a:spcPts val="88"/>
              </a:spcBef>
              <a:defRPr/>
            </a:pPr>
            <a:r>
              <a:rPr b="0" i="1" u="none">
                <a:latin typeface="Arial"/>
                <a:ea typeface="Arial"/>
              </a:rPr>
              <a:t>Autores / Authors</a:t>
            </a:r>
            <a:endParaRPr lang="en-US"/>
          </a:p>
          <a:p>
            <a:pPr marL="61912" lvl="0" indent="0">
              <a:spcBef>
                <a:spcPts val="1400"/>
              </a:spcBef>
              <a:defRPr/>
            </a:pPr>
            <a:r>
              <a:rPr>
                <a:latin typeface="Arial"/>
                <a:ea typeface="Arial"/>
              </a:rPr>
              <a:t>Filiación / Hospital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/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ONLYOFFICE/9.0.4.50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Gonext</dc:creator>
  <cp:lastModifiedBy/>
  <cp:revision>11</cp:revision>
  <dcterms:created xsi:type="dcterms:W3CDTF">2018-01-09T09:33:00Z</dcterms:created>
  <dcterms:modified xsi:type="dcterms:W3CDTF">2025-09-09T15:19:07Z</dcterms:modified>
</cp:coreProperties>
</file>