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bin" ContentType="application/vnd.openxmlformats-officedocument.oleObject"/>
  <Default Extension="rels" ContentType="application/vnd.openxmlformats-package.relationships+xml"/>
  <Default Extension="jpeg" ContentType="image/jpeg"/>
  <Default Extension="png" ContentType="image/png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Masters/slideMaster1.xml" ContentType="application/vnd.openxmlformats-officedocument.presentationml.slideMaster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6078200" cy="20104100" type="screen4x3"/>
  <p:notesSz cx="16078200" cy="20104100"/>
  <p:defaultTextStyle>
    <a:lvl1pPr marL="0" indent="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1pPr>
    <a:lvl2pPr marL="457200" indent="4572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2pPr>
    <a:lvl3pPr marL="914400" indent="9144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3pPr>
    <a:lvl4pPr marL="1371600" indent="13716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4pPr>
    <a:lvl5pPr marL="1828800" indent="18288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5pPr>
    <a:lvl6pPr>
      <a:defRPr lang="es-ES" sz="1800"/>
    </a:lvl6pPr>
    <a:lvl7pPr>
      <a:defRPr lang="es-ES" sz="1800"/>
    </a:lvl7pPr>
    <a:lvl8pPr>
      <a:defRPr lang="es-ES" sz="1800"/>
    </a:lvl8pPr>
    <a:lvl9pPr>
      <a:defRPr lang="es-ES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07574095" name="Marcador de encabezado 1"/>
          <p:cNvSpPr>
            <a:spLocks noChangeShapeType="1" noGrp="1"/>
          </p:cNvSpPr>
          <p:nvPr>
            <p:ph type="hdr" idx="0"/>
          </p:nvPr>
        </p:nvSpPr>
        <p:spPr bwMode="auto">
          <a:xfrm>
            <a:off x="0" y="0"/>
            <a:ext cx="6967537" cy="10080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531617158" name="Marcador de fecha 2"/>
          <p:cNvSpPr>
            <a:spLocks noChangeShapeType="1" noGrp="1"/>
          </p:cNvSpPr>
          <p:nvPr>
            <p:ph type="dt" idx="1"/>
          </p:nvPr>
        </p:nvSpPr>
        <p:spPr bwMode="auto">
          <a:xfrm>
            <a:off x="9107487" y="0"/>
            <a:ext cx="6967537" cy="1008062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r>
              <a:rPr sz="1200"/>
              <a:t>*</a:t>
            </a:r>
            <a:endParaRPr/>
          </a:p>
        </p:txBody>
      </p:sp>
      <p:sp>
        <p:nvSpPr>
          <p:cNvPr id="1184804390" name="Marcador de imagen de diapositiva 3"/>
          <p:cNvSpPr>
            <a:spLocks noChangeShapeType="1" noGrp="1"/>
          </p:cNvSpPr>
          <p:nvPr>
            <p:ph type="sldImg" idx="2"/>
          </p:nvPr>
        </p:nvSpPr>
        <p:spPr bwMode="auto">
          <a:xfrm>
            <a:off x="5326062" y="2513012"/>
            <a:ext cx="5426075" cy="6784975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576128271" name="Marcador de notas 4"/>
          <p:cNvSpPr>
            <a:spLocks noChangeShapeType="1" noGrp="1"/>
          </p:cNvSpPr>
          <p:nvPr>
            <p:ph type="body" idx="3"/>
          </p:nvPr>
        </p:nvSpPr>
        <p:spPr bwMode="auto">
          <a:xfrm>
            <a:off x="1608137" y="9675811"/>
            <a:ext cx="12861925" cy="791527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Haga clic para modificar los estilos de texto del patrón</a:t>
            </a:r>
            <a:endParaRPr/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/>
              <a:t>Segundo nivel</a:t>
            </a:r>
            <a:endParaRPr/>
          </a:p>
          <a:p>
            <a:pPr marL="914400" lvl="2" indent="0">
              <a:spcBef>
                <a:spcPts val="0"/>
              </a:spcBef>
              <a:buNone/>
              <a:defRPr/>
            </a:pPr>
            <a:r>
              <a:rPr/>
              <a:t>Tercer nivel</a:t>
            </a:r>
            <a:endParaRPr/>
          </a:p>
          <a:p>
            <a:pPr marL="1371600" lvl="3" indent="0">
              <a:spcBef>
                <a:spcPts val="0"/>
              </a:spcBef>
              <a:buNone/>
              <a:defRPr/>
            </a:pPr>
            <a:r>
              <a:rPr/>
              <a:t>Cuarto nivel</a:t>
            </a:r>
            <a:endParaRPr/>
          </a:p>
          <a:p>
            <a:pPr marL="1828800" lvl="4" indent="0">
              <a:spcBef>
                <a:spcPts val="0"/>
              </a:spcBef>
              <a:buNone/>
              <a:defRPr/>
            </a:pPr>
            <a:r>
              <a:rPr/>
              <a:t>Quinto nivel</a:t>
            </a:r>
            <a:endParaRPr/>
          </a:p>
        </p:txBody>
      </p:sp>
      <p:sp>
        <p:nvSpPr>
          <p:cNvPr id="1660059104" name="Marcador de pie de página 5"/>
          <p:cNvSpPr>
            <a:spLocks noChangeShapeType="1" noGrp="1"/>
          </p:cNvSpPr>
          <p:nvPr>
            <p:ph type="ftr" idx="4"/>
          </p:nvPr>
        </p:nvSpPr>
        <p:spPr bwMode="auto">
          <a:xfrm>
            <a:off x="0" y="19096037"/>
            <a:ext cx="6967537" cy="1008062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>
              <a:defRPr/>
            </a:pPr>
            <a:endParaRPr sz="1400"/>
          </a:p>
        </p:txBody>
      </p:sp>
      <p:sp>
        <p:nvSpPr>
          <p:cNvPr id="901794638" name="Marcador de número de diapositiva 6"/>
          <p:cNvSpPr>
            <a:spLocks noChangeShapeType="1" noGrp="1"/>
          </p:cNvSpPr>
          <p:nvPr>
            <p:ph type="sldNum" idx="5"/>
          </p:nvPr>
        </p:nvSpPr>
        <p:spPr bwMode="auto">
          <a:xfrm>
            <a:off x="9107487" y="19096037"/>
            <a:ext cx="6967537" cy="1008062"/>
          </a:xfrm>
          <a:prstGeom prst="rect">
            <a:avLst/>
          </a:prstGeom>
          <a:noFill/>
        </p:spPr>
        <p:txBody>
          <a:bodyPr lIns="91440" tIns="45720" rIns="91440" bIns="45720" anchor="b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200"/>
              <a:t>*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85CC339-2F5A-9609-7D38-3ED2DBBCF17D}" type="slidenum">
              <a:rPr/>
              <a:t/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01340200" name="Shape 1027"/>
          <p:cNvSpPr>
            <a:spLocks noChangeShapeType="1" noGrp="1"/>
          </p:cNvSpPr>
          <p:nvPr>
            <p:ph type="dt" idx="6"/>
          </p:nvPr>
        </p:nvSpPr>
        <p:spPr bwMode="auto">
          <a:xfrm>
            <a:off x="80486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 lang="en-US"/>
          </a:p>
        </p:txBody>
      </p:sp>
      <p:sp>
        <p:nvSpPr>
          <p:cNvPr id="728955009" name="Shape 1026"/>
          <p:cNvSpPr>
            <a:spLocks noChangeShapeType="1" noGrp="1"/>
          </p:cNvSpPr>
          <p:nvPr>
            <p:ph type="ftr" idx="5"/>
          </p:nvPr>
        </p:nvSpPr>
        <p:spPr bwMode="auto">
          <a:xfrm>
            <a:off x="5468937" y="18697575"/>
            <a:ext cx="51466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760736956" name="Shape 1028"/>
          <p:cNvSpPr>
            <a:spLocks noChangeShapeType="1" noGrp="1"/>
          </p:cNvSpPr>
          <p:nvPr>
            <p:ph type="sldNum" idx="7"/>
          </p:nvPr>
        </p:nvSpPr>
        <p:spPr bwMode="auto">
          <a:xfrm>
            <a:off x="1158081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>
                <a:solidFill>
                  <a:srgbClr val="898989"/>
                </a:solidFill>
              </a:rPr>
              <a:t>&lt;#&gt;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8240340" name="Holder 4"/>
          <p:cNvSpPr>
            <a:spLocks noChangeShapeType="1" noGrp="1"/>
          </p:cNvSpPr>
          <p:nvPr>
            <p:ph type="ftr" idx="5"/>
          </p:nvPr>
        </p:nvSpPr>
        <p:spPr bwMode="auto">
          <a:xfrm>
            <a:off x="5468937" y="18697575"/>
            <a:ext cx="51466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594124438" name="Holder 5"/>
          <p:cNvSpPr>
            <a:spLocks noChangeShapeType="1" noGrp="1"/>
          </p:cNvSpPr>
          <p:nvPr>
            <p:ph type="dt" idx="6"/>
          </p:nvPr>
        </p:nvSpPr>
        <p:spPr bwMode="auto">
          <a:xfrm>
            <a:off x="80486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1617847446" name="Holder 6"/>
          <p:cNvSpPr>
            <a:spLocks noChangeShapeType="1" noGrp="1"/>
          </p:cNvSpPr>
          <p:nvPr>
            <p:ph type="sldNum" idx="7"/>
          </p:nvPr>
        </p:nvSpPr>
        <p:spPr bwMode="auto">
          <a:xfrm>
            <a:off x="1158081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>
                <a:solidFill>
                  <a:srgbClr val="898989"/>
                </a:solidFill>
              </a:rPr>
              <a:t>*</a:t>
            </a:fld>
            <a:endParaRPr/>
          </a:p>
        </p:txBody>
      </p:sp>
      <p:pic>
        <p:nvPicPr>
          <p:cNvPr id="1448049089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7471992" y="568410"/>
            <a:ext cx="8312887" cy="25017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2"/>
          </a:solidFill>
          <a:latin typeface="Calibri"/>
        </a:defRPr>
      </a:lvl1pPr>
      <a:lvl2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2"/>
          </a:solidFill>
          <a:latin typeface="Calibri"/>
        </a:defRPr>
      </a:lvl2pPr>
      <a:lvl3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2"/>
          </a:solidFill>
          <a:latin typeface="Calibri"/>
        </a:defRPr>
      </a:lvl3pPr>
      <a:lvl4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2"/>
          </a:solidFill>
          <a:latin typeface="Calibri"/>
        </a:defRPr>
      </a:lvl4pPr>
      <a:lvl5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2"/>
          </a:solidFill>
          <a:latin typeface="Calibri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titleStyle>
    <p:bodyStyle>
      <a:lvl1pPr marL="0" indent="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1pPr>
      <a:lvl2pPr marL="457200" indent="4572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2pPr>
      <a:lvl3pPr marL="914400" indent="9144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3pPr>
      <a:lvl4pPr marL="1371600" indent="13716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4pPr>
      <a:lvl5pPr marL="1828800" indent="18288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bodyStyle>
    <p:otherStyle>
      <a:lvl1pPr marL="0" indent="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1pPr>
      <a:lvl2pPr marL="457200" indent="4572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2pPr>
      <a:lvl3pPr marL="914400" indent="9144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3pPr>
      <a:lvl4pPr marL="1371600" indent="13716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4pPr>
      <a:lvl5pPr marL="1828800" indent="18288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6689974" name="object 2"/>
          <p:cNvSpPr txBox="1">
            <a:spLocks noChangeShapeType="1" noGrp="1"/>
          </p:cNvSpPr>
          <p:nvPr/>
        </p:nvSpPr>
        <p:spPr bwMode="auto">
          <a:xfrm>
            <a:off x="482600" y="596900"/>
            <a:ext cx="10144125" cy="1644650"/>
          </a:xfrm>
          <a:prstGeom prst="rect">
            <a:avLst/>
          </a:prstGeom>
          <a:noFill/>
        </p:spPr>
        <p:txBody>
          <a:bodyPr lIns="0" tIns="96520" rIns="0" bIns="0">
            <a:spAutoFit/>
          </a:bodyPr>
          <a:lstStyle/>
          <a:p>
            <a:pPr lvl="0" algn="ctr">
              <a:spcBef>
                <a:spcPts val="763"/>
              </a:spcBef>
              <a:defRPr/>
            </a:pPr>
            <a:r>
              <a:rPr sz="3200" b="1" i="0" u="none">
                <a:latin typeface="Arial"/>
                <a:ea typeface="Arial"/>
              </a:rPr>
              <a:t>TÍTULO / TITLE</a:t>
            </a:r>
            <a:endParaRPr/>
          </a:p>
        </p:txBody>
      </p:sp>
      <p:sp>
        <p:nvSpPr>
          <p:cNvPr id="317607642" name="object 3"/>
          <p:cNvSpPr txBox="1">
            <a:spLocks noChangeShapeType="1" noGrp="1"/>
          </p:cNvSpPr>
          <p:nvPr/>
        </p:nvSpPr>
        <p:spPr bwMode="auto">
          <a:xfrm>
            <a:off x="4799012" y="2324100"/>
            <a:ext cx="1925637" cy="766762"/>
          </a:xfrm>
          <a:prstGeom prst="rect">
            <a:avLst/>
          </a:prstGeom>
          <a:noFill/>
        </p:spPr>
        <p:txBody>
          <a:bodyPr lIns="0" tIns="11430" rIns="0" bIns="0">
            <a:spAutoFit/>
          </a:bodyPr>
          <a:lstStyle/>
          <a:p>
            <a:pPr marL="61912" lvl="0" indent="0">
              <a:spcBef>
                <a:spcPts val="88"/>
              </a:spcBef>
              <a:defRPr/>
            </a:pPr>
            <a:r>
              <a:rPr b="0" i="1" u="none">
                <a:latin typeface="Arial"/>
                <a:ea typeface="Arial"/>
              </a:rPr>
              <a:t>Autores / Authors</a:t>
            </a:r>
            <a:endParaRPr lang="en-US"/>
          </a:p>
          <a:p>
            <a:pPr marL="61912" lvl="0" indent="0">
              <a:spcBef>
                <a:spcPts val="1400"/>
              </a:spcBef>
              <a:defRPr/>
            </a:pPr>
            <a:r>
              <a:rPr>
                <a:latin typeface="Arial"/>
                <a:ea typeface="Arial"/>
              </a:rPr>
              <a:t>Filiación / Hospital</a:t>
            </a:r>
            <a:endParaRPr/>
          </a:p>
        </p:txBody>
      </p:sp>
      <p:sp>
        <p:nvSpPr>
          <p:cNvPr id="936210089" name="object 4"/>
          <p:cNvSpPr>
            <a:spLocks noChangeShapeType="1" noGrp="1"/>
          </p:cNvSpPr>
          <p:nvPr/>
        </p:nvSpPr>
        <p:spPr bwMode="auto">
          <a:xfrm>
            <a:off x="385762" y="3881437"/>
            <a:ext cx="5473700" cy="587375"/>
          </a:xfrm>
          <a:custGeom>
            <a:avLst/>
            <a:gdLst>
              <a:gd name="gd0" fmla="val 65536"/>
              <a:gd name="gd1" fmla="val 0"/>
              <a:gd name="gd2" fmla="val 0"/>
              <a:gd name="gd3" fmla="val 5473421"/>
              <a:gd name="gd4" fmla="val 0"/>
              <a:gd name="gd5" fmla="val 5473421"/>
              <a:gd name="gd6" fmla="val 587167"/>
              <a:gd name="gd7" fmla="val 0"/>
              <a:gd name="gd8" fmla="val 587167"/>
              <a:gd name="gd9" fmla="val 0"/>
              <a:gd name="gd10" fmla="val 0"/>
            </a:gdLst>
            <a:ahLst/>
            <a:cxnLst/>
            <a:rect l="0" t="0" r="r" b="b"/>
            <a:pathLst>
              <a:path w="5473700" h="587375" fill="norm" stroke="1" extrusionOk="0">
                <a:moveTo>
                  <a:pt x="gd1" y="gd2"/>
                </a:moveTo>
                <a:lnTo>
                  <a:pt x="gd3" y="gd4"/>
                </a:lnTo>
                <a:lnTo>
                  <a:pt x="gd5" y="gd6"/>
                </a:lnTo>
                <a:lnTo>
                  <a:pt x="gd7" y="gd8"/>
                </a:lnTo>
                <a:lnTo>
                  <a:pt x="gd9" y="gd10"/>
                </a:lnTo>
                <a:close/>
              </a:path>
            </a:pathLst>
          </a:custGeom>
          <a:solidFill>
            <a:srgbClr val="FFFF00"/>
          </a:solidFill>
        </p:spPr>
        <p:txBody>
          <a:bodyPr lIns="0" tIns="0" rIns="0" bIns="0" anchor="t"/>
          <a:lstStyle/>
          <a:p>
            <a:pPr>
              <a:defRPr/>
            </a:pPr>
            <a:endParaRPr sz="1400"/>
          </a:p>
        </p:txBody>
      </p:sp>
      <p:sp>
        <p:nvSpPr>
          <p:cNvPr id="1442361709" name="object 5"/>
          <p:cNvSpPr>
            <a:spLocks noChangeShapeType="1" noGrp="1"/>
          </p:cNvSpPr>
          <p:nvPr/>
        </p:nvSpPr>
        <p:spPr bwMode="auto">
          <a:xfrm>
            <a:off x="385762" y="3881437"/>
            <a:ext cx="5473700" cy="587375"/>
          </a:xfrm>
          <a:custGeom>
            <a:avLst/>
            <a:gdLst>
              <a:gd name="gd0" fmla="val 65536"/>
              <a:gd name="gd1" fmla="val 0"/>
              <a:gd name="gd2" fmla="val 0"/>
              <a:gd name="gd3" fmla="val 5473421"/>
              <a:gd name="gd4" fmla="val 0"/>
              <a:gd name="gd5" fmla="val 5473421"/>
              <a:gd name="gd6" fmla="val 587167"/>
              <a:gd name="gd7" fmla="val 0"/>
              <a:gd name="gd8" fmla="val 587167"/>
              <a:gd name="gd9" fmla="val 0"/>
              <a:gd name="gd10" fmla="val 0"/>
            </a:gdLst>
            <a:ahLst/>
            <a:cxnLst/>
            <a:rect l="0" t="0" r="r" b="b"/>
            <a:pathLst>
              <a:path w="5473700" h="587375" fill="norm" stroke="1" extrusionOk="0">
                <a:moveTo>
                  <a:pt x="gd1" y="gd2"/>
                </a:moveTo>
                <a:lnTo>
                  <a:pt x="gd3" y="gd4"/>
                </a:lnTo>
                <a:lnTo>
                  <a:pt x="gd5" y="gd6"/>
                </a:lnTo>
                <a:lnTo>
                  <a:pt x="gd7" y="gd8"/>
                </a:lnTo>
                <a:lnTo>
                  <a:pt x="gd9" y="gd10"/>
                </a:lnTo>
                <a:close/>
              </a:path>
            </a:pathLst>
          </a:custGeom>
          <a:noFill/>
          <a:ln w="14466">
            <a:solidFill>
              <a:srgbClr val="BBE0E3"/>
            </a:solidFill>
            <a:round/>
            <a:headEnd/>
            <a:tailEnd/>
          </a:ln>
        </p:spPr>
        <p:txBody>
          <a:bodyPr lIns="0" tIns="0" rIns="0" bIns="0" anchor="t"/>
          <a:lstStyle/>
          <a:p>
            <a:pPr>
              <a:defRPr/>
            </a:pPr>
            <a:endParaRPr sz="1400"/>
          </a:p>
        </p:txBody>
      </p:sp>
      <p:sp>
        <p:nvSpPr>
          <p:cNvPr id="1075611103" name="object 6"/>
          <p:cNvSpPr>
            <a:spLocks noChangeShapeType="1" noGrp="1"/>
          </p:cNvSpPr>
          <p:nvPr/>
        </p:nvSpPr>
        <p:spPr bwMode="auto">
          <a:xfrm>
            <a:off x="1203325" y="3976687"/>
            <a:ext cx="3848100" cy="346075"/>
          </a:xfrm>
          <a:prstGeom prst="rect">
            <a:avLst/>
          </a:prstGeom>
          <a:blipFill>
            <a:blip r:embed="rId3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577838317" name="object 7"/>
          <p:cNvSpPr>
            <a:spLocks noChangeShapeType="1" noGrp="1"/>
          </p:cNvSpPr>
          <p:nvPr/>
        </p:nvSpPr>
        <p:spPr bwMode="auto">
          <a:xfrm>
            <a:off x="1230312" y="4002087"/>
            <a:ext cx="3794125" cy="295274"/>
          </a:xfrm>
          <a:prstGeom prst="rect">
            <a:avLst/>
          </a:prstGeom>
          <a:blipFill>
            <a:blip r:embed="rId4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939338814" name="object 8"/>
          <p:cNvSpPr>
            <a:spLocks noChangeShapeType="1" noGrp="1"/>
          </p:cNvSpPr>
          <p:nvPr/>
        </p:nvSpPr>
        <p:spPr bwMode="auto">
          <a:xfrm>
            <a:off x="6489700" y="3868737"/>
            <a:ext cx="9232900" cy="636587"/>
          </a:xfrm>
          <a:prstGeom prst="rect">
            <a:avLst/>
          </a:prstGeom>
          <a:blipFill>
            <a:blip r:embed="rId5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401442413" name="object 9"/>
          <p:cNvSpPr>
            <a:spLocks noChangeShapeType="1" noGrp="1"/>
          </p:cNvSpPr>
          <p:nvPr/>
        </p:nvSpPr>
        <p:spPr bwMode="auto">
          <a:xfrm>
            <a:off x="7437437" y="3976687"/>
            <a:ext cx="7343775" cy="346075"/>
          </a:xfrm>
          <a:prstGeom prst="rect">
            <a:avLst/>
          </a:prstGeom>
          <a:blipFill>
            <a:blip r:embed="rId6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757323099" name="object 10"/>
          <p:cNvSpPr>
            <a:spLocks noChangeShapeType="1" noGrp="1"/>
          </p:cNvSpPr>
          <p:nvPr/>
        </p:nvSpPr>
        <p:spPr bwMode="auto">
          <a:xfrm>
            <a:off x="7462837" y="4002087"/>
            <a:ext cx="7292975" cy="295274"/>
          </a:xfrm>
          <a:prstGeom prst="rect">
            <a:avLst/>
          </a:prstGeom>
          <a:blipFill>
            <a:blip r:embed="rId7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943710666" name="object 11"/>
          <p:cNvSpPr>
            <a:spLocks noChangeShapeType="1" noGrp="1"/>
          </p:cNvSpPr>
          <p:nvPr/>
        </p:nvSpPr>
        <p:spPr bwMode="auto">
          <a:xfrm>
            <a:off x="3106737" y="15644812"/>
            <a:ext cx="10002837" cy="636587"/>
          </a:xfrm>
          <a:prstGeom prst="rect">
            <a:avLst/>
          </a:prstGeom>
          <a:blipFill>
            <a:blip r:embed="rId8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57173310" name="object 12"/>
          <p:cNvSpPr>
            <a:spLocks noChangeShapeType="1" noGrp="1"/>
          </p:cNvSpPr>
          <p:nvPr/>
        </p:nvSpPr>
        <p:spPr bwMode="auto">
          <a:xfrm>
            <a:off x="6842125" y="15803562"/>
            <a:ext cx="2528887" cy="295274"/>
          </a:xfrm>
          <a:prstGeom prst="rect">
            <a:avLst/>
          </a:prstGeom>
          <a:blipFill>
            <a:blip r:embed="rId9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587290655" name="object 13"/>
          <p:cNvSpPr>
            <a:spLocks noChangeShapeType="1" noGrp="1"/>
          </p:cNvSpPr>
          <p:nvPr/>
        </p:nvSpPr>
        <p:spPr bwMode="auto">
          <a:xfrm>
            <a:off x="6867524" y="15830550"/>
            <a:ext cx="2478087" cy="241300"/>
          </a:xfrm>
          <a:prstGeom prst="rect">
            <a:avLst/>
          </a:prstGeom>
          <a:blipFill>
            <a:blip r:embed="rId10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780695505" name="object 14"/>
          <p:cNvSpPr txBox="1">
            <a:spLocks noChangeShapeType="1" noGrp="1"/>
          </p:cNvSpPr>
          <p:nvPr/>
        </p:nvSpPr>
        <p:spPr bwMode="auto">
          <a:xfrm>
            <a:off x="393700" y="4805362"/>
            <a:ext cx="5473700" cy="414337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7790" rIns="0" bIns="0">
            <a:spAutoFit/>
          </a:bodyPr>
          <a:lstStyle/>
          <a:p>
            <a:pPr lvl="0" algn="ctr">
              <a:spcBef>
                <a:spcPts val="774"/>
              </a:spcBef>
              <a:defRPr/>
            </a:pPr>
            <a:r>
              <a:rPr sz="2000">
                <a:latin typeface="Arial"/>
                <a:ea typeface="Arial"/>
              </a:rPr>
              <a:t>Textortert / Text</a:t>
            </a:r>
            <a:endParaRPr/>
          </a:p>
        </p:txBody>
      </p:sp>
      <p:sp>
        <p:nvSpPr>
          <p:cNvPr id="139629011" name="object 15"/>
          <p:cNvSpPr txBox="1">
            <a:spLocks noChangeShapeType="1" noGrp="1"/>
          </p:cNvSpPr>
          <p:nvPr/>
        </p:nvSpPr>
        <p:spPr bwMode="auto">
          <a:xfrm>
            <a:off x="6513512" y="4805362"/>
            <a:ext cx="9183687" cy="414337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7790" rIns="0" bIns="0">
            <a:spAutoFit/>
          </a:bodyPr>
          <a:lstStyle/>
          <a:p>
            <a:pPr lvl="0" algn="ctr">
              <a:spcBef>
                <a:spcPts val="774"/>
              </a:spcBef>
              <a:defRPr/>
            </a:pPr>
            <a:r>
              <a:rPr sz="2000">
                <a:latin typeface="Arial"/>
                <a:ea typeface="Arial"/>
              </a:rPr>
              <a:t>Texto / Tertertext</a:t>
            </a:r>
            <a:endParaRPr/>
          </a:p>
        </p:txBody>
      </p:sp>
      <p:sp>
        <p:nvSpPr>
          <p:cNvPr id="252579487" name="object 16"/>
          <p:cNvSpPr txBox="1">
            <a:spLocks noChangeShapeType="1" noGrp="1"/>
          </p:cNvSpPr>
          <p:nvPr/>
        </p:nvSpPr>
        <p:spPr bwMode="auto">
          <a:xfrm>
            <a:off x="3130550" y="16570325"/>
            <a:ext cx="9953625" cy="414337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7790" rIns="0" bIns="0">
            <a:spAutoFit/>
          </a:bodyPr>
          <a:lstStyle/>
          <a:p>
            <a:pPr lvl="0" algn="ctr">
              <a:spcBef>
                <a:spcPts val="774"/>
              </a:spcBef>
              <a:defRPr/>
            </a:pPr>
            <a:r>
              <a:rPr sz="2000">
                <a:latin typeface="Arial"/>
                <a:ea typeface="Arial"/>
              </a:rPr>
              <a:t>Texto ertert/ Text</a:t>
            </a:r>
            <a:endParaRPr/>
          </a:p>
        </p:txBody>
      </p:sp>
      <p:sp>
        <p:nvSpPr>
          <p:cNvPr id="964195249" name="object 17"/>
          <p:cNvSpPr txBox="1">
            <a:spLocks noChangeShapeType="1" noGrp="1"/>
          </p:cNvSpPr>
          <p:nvPr/>
        </p:nvSpPr>
        <p:spPr bwMode="auto">
          <a:xfrm>
            <a:off x="482600" y="10558462"/>
            <a:ext cx="7350125" cy="414337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8425" rIns="0" bIns="0">
            <a:spAutoFit/>
          </a:bodyPr>
          <a:lstStyle/>
          <a:p>
            <a:pPr lvl="0" algn="ctr">
              <a:spcBef>
                <a:spcPts val="774"/>
              </a:spcBef>
              <a:defRPr/>
            </a:pPr>
            <a:r>
              <a:rPr sz="2000">
                <a:latin typeface="Arial"/>
                <a:ea typeface="Arial"/>
              </a:rPr>
              <a:t>Texto /rtert Text</a:t>
            </a:r>
            <a:endParaRPr/>
          </a:p>
        </p:txBody>
      </p:sp>
      <p:sp>
        <p:nvSpPr>
          <p:cNvPr id="28397588" name="object 18"/>
          <p:cNvSpPr>
            <a:spLocks noChangeShapeType="1" noGrp="1"/>
          </p:cNvSpPr>
          <p:nvPr/>
        </p:nvSpPr>
        <p:spPr bwMode="auto">
          <a:xfrm>
            <a:off x="8347075" y="9640887"/>
            <a:ext cx="7399337" cy="636587"/>
          </a:xfrm>
          <a:prstGeom prst="rect">
            <a:avLst/>
          </a:prstGeom>
          <a:blipFill>
            <a:blip r:embed="rId11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620309465" name="object 19"/>
          <p:cNvSpPr>
            <a:spLocks noChangeShapeType="1" noGrp="1"/>
          </p:cNvSpPr>
          <p:nvPr/>
        </p:nvSpPr>
        <p:spPr bwMode="auto">
          <a:xfrm>
            <a:off x="9871075" y="9748837"/>
            <a:ext cx="4364037" cy="347661"/>
          </a:xfrm>
          <a:prstGeom prst="rect">
            <a:avLst/>
          </a:prstGeom>
          <a:blipFill>
            <a:blip r:embed="rId12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593815555" name="object 20"/>
          <p:cNvSpPr>
            <a:spLocks noChangeShapeType="1" noGrp="1"/>
          </p:cNvSpPr>
          <p:nvPr/>
        </p:nvSpPr>
        <p:spPr bwMode="auto">
          <a:xfrm>
            <a:off x="9896475" y="9775825"/>
            <a:ext cx="4313237" cy="293687"/>
          </a:xfrm>
          <a:prstGeom prst="rect">
            <a:avLst/>
          </a:prstGeom>
          <a:blipFill>
            <a:blip r:embed="rId13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640192847" name="object 21"/>
          <p:cNvSpPr txBox="1">
            <a:spLocks noChangeShapeType="1" noGrp="1"/>
          </p:cNvSpPr>
          <p:nvPr/>
        </p:nvSpPr>
        <p:spPr bwMode="auto">
          <a:xfrm>
            <a:off x="8372475" y="10558462"/>
            <a:ext cx="7350125" cy="414337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8425" rIns="0" bIns="0">
            <a:spAutoFit/>
          </a:bodyPr>
          <a:lstStyle/>
          <a:p>
            <a:pPr lvl="0" algn="ctr">
              <a:spcBef>
                <a:spcPts val="774"/>
              </a:spcBef>
              <a:defRPr/>
            </a:pPr>
            <a:r>
              <a:rPr sz="2000">
                <a:latin typeface="Arial"/>
                <a:ea typeface="Arial"/>
              </a:rPr>
              <a:t>Texto / Tewetertxt</a:t>
            </a:r>
            <a:endParaRPr/>
          </a:p>
        </p:txBody>
      </p:sp>
      <p:sp>
        <p:nvSpPr>
          <p:cNvPr id="979005838" name="bk object 17"/>
          <p:cNvSpPr>
            <a:spLocks noChangeShapeType="1" noGrp="1"/>
          </p:cNvSpPr>
          <p:nvPr/>
        </p:nvSpPr>
        <p:spPr bwMode="auto">
          <a:xfrm>
            <a:off x="457200" y="9640887"/>
            <a:ext cx="7400925" cy="636587"/>
          </a:xfrm>
          <a:prstGeom prst="rect">
            <a:avLst/>
          </a:prstGeom>
          <a:blipFill>
            <a:blip r:embed="rId14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258368467" name="bk object 18"/>
          <p:cNvSpPr>
            <a:spLocks noChangeShapeType="1" noGrp="1"/>
          </p:cNvSpPr>
          <p:nvPr/>
        </p:nvSpPr>
        <p:spPr bwMode="auto">
          <a:xfrm>
            <a:off x="2946400" y="9748837"/>
            <a:ext cx="2417762" cy="347661"/>
          </a:xfrm>
          <a:prstGeom prst="rect">
            <a:avLst/>
          </a:prstGeom>
          <a:blipFill>
            <a:blip r:embed="rId15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532917197" name="bk object 19"/>
          <p:cNvSpPr>
            <a:spLocks noChangeShapeType="1" noGrp="1"/>
          </p:cNvSpPr>
          <p:nvPr/>
        </p:nvSpPr>
        <p:spPr bwMode="auto">
          <a:xfrm>
            <a:off x="2973387" y="9775825"/>
            <a:ext cx="2363786" cy="293687"/>
          </a:xfrm>
          <a:prstGeom prst="rect">
            <a:avLst/>
          </a:prstGeom>
          <a:blipFill>
            <a:blip r:embed="rId16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Default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000FF"/>
      </a:hlink>
      <a:folHlink>
        <a:srgbClr val="800080"/>
      </a:folHlink>
    </a:clrScheme>
    <a:fontScheme name="default">
      <a:majorFont>
        <a:latin typeface="Calibri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Default">
  <a:themeElements>
    <a:clrScheme name="Default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563C1"/>
      </a:hlink>
      <a:folHlink>
        <a:srgbClr val="954F72"/>
      </a:folHlink>
    </a:clrScheme>
    <a:fontScheme name="default">
      <a:majorFont>
        <a:latin typeface="Calibri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ONLYOFFICE/9.0.4.50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Gonext</dc:creator>
  <cp:lastModifiedBy/>
  <cp:revision>12</cp:revision>
  <dcterms:created xsi:type="dcterms:W3CDTF">2018-01-09T09:33:00Z</dcterms:created>
  <dcterms:modified xsi:type="dcterms:W3CDTF">2025-09-09T15:23:55Z</dcterms:modified>
</cp:coreProperties>
</file>